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68" r:id="rId6"/>
    <p:sldId id="261" r:id="rId7"/>
    <p:sldId id="260" r:id="rId8"/>
    <p:sldId id="265" r:id="rId9"/>
    <p:sldId id="269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2DDA02-7B14-46BE-98A9-E37880D5540D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E070A8-84AE-451B-AE30-BDC2577643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advilletimes.blogspot.com/2010/05/south-dakota-open-enrollment-winners.html" TargetMode="External"/><Relationship Id="rId2" Type="http://schemas.openxmlformats.org/officeDocument/2006/relationships/hyperlink" Target="http://sunshinereview.org/index.php/South_Dakota_school_syst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enate.mo.gov/jced/Open.Enrollment.Report-12.16.2009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Enrollment </a:t>
            </a:r>
            <a:r>
              <a:rPr lang="en-US" sz="2400" dirty="0" smtClean="0"/>
              <a:t>(School Choice)</a:t>
            </a:r>
            <a:br>
              <a:rPr lang="en-US" sz="2400" dirty="0" smtClean="0"/>
            </a:br>
            <a:r>
              <a:rPr lang="en-US" sz="1400" dirty="0" smtClean="0"/>
              <a:t>Presented to School Board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Eric Knight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new families to have a mentor family in the community for questions and concerns.</a:t>
            </a:r>
          </a:p>
          <a:p>
            <a:r>
              <a:rPr lang="en-US" dirty="0" smtClean="0"/>
              <a:t>Honor community members that give back to the school system.</a:t>
            </a:r>
          </a:p>
          <a:p>
            <a:r>
              <a:rPr lang="en-US" dirty="0" smtClean="0"/>
              <a:t>The community can offer great resources of the school to keep students and gain students (volunteering, mentoring, and money gifts)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role does the community play?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http://sunshinereview.org/index.php/South_Dakota_school_system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http://madvilletimes.blogspot.com/2010/05/south-dakota-open-enrollment-winners.html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http://www.senate.mo.gov/jced/Open.Enrollment.Report-12.16.2009.pdf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that needs to be answered: </a:t>
            </a:r>
            <a:r>
              <a:rPr lang="en-US" sz="2700" dirty="0" smtClean="0"/>
              <a:t>How do we continue to gain open enrolled students and keep our own? </a:t>
            </a: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Reasons students open enroll to new schools.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Class Availability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Technological Resources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 Attention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Discipline Problems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Leave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 to develop our curriculum basis. </a:t>
            </a:r>
          </a:p>
          <a:p>
            <a:r>
              <a:rPr lang="en-US" dirty="0" smtClean="0"/>
              <a:t>Remain a leader in technology.</a:t>
            </a:r>
          </a:p>
          <a:p>
            <a:r>
              <a:rPr lang="en-US" dirty="0" smtClean="0"/>
              <a:t>Offer possible different educational settings (High Plains Alternative School &amp; Cyber School)</a:t>
            </a:r>
          </a:p>
          <a:p>
            <a:r>
              <a:rPr lang="en-US" dirty="0" smtClean="0"/>
              <a:t>Continue to develop our staff (11 staff members currently hold a master’s degree)</a:t>
            </a:r>
          </a:p>
          <a:p>
            <a:r>
              <a:rPr lang="en-US" dirty="0" smtClean="0"/>
              <a:t>Get parents involved and communicate with them about their students.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keep our students?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teachers send positive notes home for students frequently.</a:t>
            </a:r>
          </a:p>
          <a:p>
            <a:r>
              <a:rPr lang="en-US" dirty="0" smtClean="0"/>
              <a:t>Teachers should schedule convenient meeting and conference times to allow parent participation.</a:t>
            </a:r>
          </a:p>
          <a:p>
            <a:r>
              <a:rPr lang="en-US" dirty="0" smtClean="0"/>
              <a:t>Involve parents in positive experiences in school and get them involved when a problem arises with their child.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Teachers can help!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football field, track, concession area, locker rooms, and </a:t>
            </a:r>
            <a:r>
              <a:rPr lang="en-US" dirty="0" err="1" smtClean="0"/>
              <a:t>ag</a:t>
            </a:r>
            <a:r>
              <a:rPr lang="en-US" dirty="0" smtClean="0"/>
              <a:t>/shop facility quality improvements.</a:t>
            </a:r>
          </a:p>
          <a:p>
            <a:r>
              <a:rPr lang="en-US" dirty="0" smtClean="0"/>
              <a:t>One to one computer with new computers for Freshman and Sophomores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Clean, warm, inviting, and safe school is a large factor in student feeling welcome.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Quality Resources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multiple surveys each year to ask the parents, teachers, and students what they enjoy and don’t like.</a:t>
            </a:r>
          </a:p>
          <a:p>
            <a:r>
              <a:rPr lang="en-US" dirty="0" smtClean="0"/>
              <a:t>These surveys are presented at in-services for teachers and addressed at board meetings.</a:t>
            </a:r>
          </a:p>
          <a:p>
            <a:r>
              <a:rPr lang="en-US" dirty="0" smtClean="0"/>
              <a:t>Teachers and the board look at ways to improve the dislike categories and ways to build on things that are liked.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what people like?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offer busing stops in border districts.</a:t>
            </a:r>
          </a:p>
          <a:p>
            <a:r>
              <a:rPr lang="en-US" dirty="0" smtClean="0"/>
              <a:t>Sell our Alternative school and Cyber school to those people that could utilize these programs.</a:t>
            </a:r>
          </a:p>
          <a:p>
            <a:r>
              <a:rPr lang="en-US" dirty="0" smtClean="0"/>
              <a:t>Continue to recognize all student successes and the successes of students that have already graduated.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gain numbers through open enrollment?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our smaller class size, even if that means adding sections in the elementary or adding to high school teacher load.</a:t>
            </a:r>
          </a:p>
          <a:p>
            <a:r>
              <a:rPr lang="en-US" dirty="0" smtClean="0"/>
              <a:t>Offer individualized opportunity for students that </a:t>
            </a:r>
            <a:r>
              <a:rPr lang="en-US" smtClean="0"/>
              <a:t>have special needs.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</TotalTime>
  <Words>426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Open Enrollment (School Choice) Presented to School Board</vt:lpstr>
      <vt:lpstr>The question that needs to be answered: How do we continue to gain open enrolled students and keep our own? </vt:lpstr>
      <vt:lpstr>Reasons to Leave</vt:lpstr>
      <vt:lpstr>How do we keep our students?</vt:lpstr>
      <vt:lpstr>Teachers can help!</vt:lpstr>
      <vt:lpstr>Quality Resources</vt:lpstr>
      <vt:lpstr>How do we know what people like?</vt:lpstr>
      <vt:lpstr>How do we gain numbers through open enrollment?</vt:lpstr>
      <vt:lpstr>Continued </vt:lpstr>
      <vt:lpstr>What role does the community play?</vt:lpstr>
      <vt:lpstr>Resources</vt:lpstr>
    </vt:vector>
  </TitlesOfParts>
  <Company>LocalAdmin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Our School to school board</dc:title>
  <dc:creator>knighte</dc:creator>
  <cp:lastModifiedBy>knighte</cp:lastModifiedBy>
  <cp:revision>13</cp:revision>
  <dcterms:created xsi:type="dcterms:W3CDTF">2010-12-06T20:45:49Z</dcterms:created>
  <dcterms:modified xsi:type="dcterms:W3CDTF">2010-12-07T12:09:28Z</dcterms:modified>
</cp:coreProperties>
</file>